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85" d="100"/>
          <a:sy n="85" d="100"/>
        </p:scale>
        <p:origin x="590" y="6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31/05/2024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31/05/2024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a:t>Atishay Jain</a:t>
            </a:r>
            <a:endParaRPr lang="en-US" dirty="0"/>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31082</TotalTime>
  <Words>3758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ATISHAY JAIN 5209</cp:lastModifiedBy>
  <cp:revision>72</cp:revision>
  <cp:lastPrinted>2000-01-01T00:00:00Z</cp:lastPrinted>
  <dcterms:created xsi:type="dcterms:W3CDTF">2022-01-15T17:28:45Z</dcterms:created>
  <dcterms:modified xsi:type="dcterms:W3CDTF">2024-05-31T17:20:53Z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